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97" r:id="rId2"/>
    <p:sldId id="737" r:id="rId3"/>
    <p:sldId id="739" r:id="rId4"/>
    <p:sldId id="741" r:id="rId5"/>
    <p:sldId id="772" r:id="rId6"/>
    <p:sldId id="773" r:id="rId7"/>
    <p:sldId id="771" r:id="rId8"/>
    <p:sldId id="746" r:id="rId9"/>
    <p:sldId id="774" r:id="rId10"/>
    <p:sldId id="775" r:id="rId11"/>
    <p:sldId id="776" r:id="rId12"/>
  </p:sldIdLst>
  <p:sldSz cx="12192000" cy="6858000"/>
  <p:notesSz cx="7104063" cy="10234613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0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1AF"/>
    <a:srgbClr val="E1E2E5"/>
    <a:srgbClr val="E4E6E8"/>
    <a:srgbClr val="F57129"/>
    <a:srgbClr val="FF7903"/>
    <a:srgbClr val="0E163B"/>
    <a:srgbClr val="AFABAB"/>
    <a:srgbClr val="CDC074"/>
    <a:srgbClr val="F4BA80"/>
    <a:srgbClr val="7FA0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07" autoAdjust="0"/>
    <p:restoredTop sz="94660"/>
  </p:normalViewPr>
  <p:slideViewPr>
    <p:cSldViewPr snapToGrid="0">
      <p:cViewPr>
        <p:scale>
          <a:sx n="81" d="100"/>
          <a:sy n="81" d="100"/>
        </p:scale>
        <p:origin x="-2148" y="-810"/>
      </p:cViewPr>
      <p:guideLst>
        <p:guide orient="horz" pos="200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98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3E799-756B-4341-9F22-12D284ACF756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6BF47-E7BB-4C7D-B2F3-134423C8BE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9492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10375" y="992335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884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 完成后关闭编辑母版即可。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8197B-F8C1-44B9-B4D6-4F6A82D8791E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5807968" y="6482746"/>
            <a:ext cx="538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877C4908-FE0A-43F2-B8DA-9F79935256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F288E0-7875-42C4-84C8-98DBBD3BF4D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174" y="6510655"/>
            <a:ext cx="12188826" cy="347345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40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4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6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8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6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8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9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259661" y="2400301"/>
            <a:ext cx="7672678" cy="9772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深度学习高级阶段 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267200" y="6226145"/>
            <a:ext cx="3657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  <a:sym typeface="+mn-ea"/>
              </a:rPr>
              <a:t>猎维科技</a:t>
            </a:r>
            <a:r>
              <a:rPr lang="en-US" altLang="zh-CN" sz="16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  <a:sym typeface="+mn-ea"/>
              </a:rPr>
              <a:t>——</a:t>
            </a:r>
            <a:r>
              <a:rPr lang="zh-CN" altLang="en-US" sz="1600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  <a:sym typeface="+mn-ea"/>
              </a:rPr>
              <a:t>专注人工智能算法研究</a:t>
            </a:r>
            <a:endParaRPr lang="en-US" altLang="zh-CN" sz="16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96081" y="3446596"/>
            <a:ext cx="7199838" cy="6819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YOLOV4-</a:t>
            </a:r>
            <a:r>
              <a:rPr lang="zh-CN" altLang="en-US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数据增强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Style Transfer GAN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94355" y="928370"/>
            <a:ext cx="6003290" cy="1911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3094355" y="3396615"/>
            <a:ext cx="6350635" cy="22802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Focal Loss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54355" y="1343660"/>
            <a:ext cx="5414645" cy="43173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217285" y="1853565"/>
            <a:ext cx="5729605" cy="3178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随机擦除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458085" y="954405"/>
            <a:ext cx="6797040" cy="44513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CUTOUT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5" name="图片 4" descr="x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1160" y="996315"/>
            <a:ext cx="6671945" cy="512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Hide-and-Seek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975610" y="770890"/>
            <a:ext cx="6582410" cy="5266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GridMask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969000" y="1031240"/>
            <a:ext cx="5266055" cy="52031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35305" y="1024255"/>
            <a:ext cx="5999480" cy="18313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DropBlock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6175" y="1633220"/>
            <a:ext cx="9541510" cy="3591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Mixup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709545" y="662305"/>
            <a:ext cx="5997575" cy="55721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CutMix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6175" y="2058035"/>
            <a:ext cx="9661525" cy="28892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186690"/>
            <a:ext cx="802640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53440" y="186690"/>
            <a:ext cx="128905" cy="584200"/>
          </a:xfrm>
          <a:prstGeom prst="rect">
            <a:avLst/>
          </a:prstGeom>
          <a:solidFill>
            <a:srgbClr val="0E163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3"/>
          <p:cNvSpPr txBox="1"/>
          <p:nvPr/>
        </p:nvSpPr>
        <p:spPr>
          <a:xfrm>
            <a:off x="1146175" y="248920"/>
            <a:ext cx="482282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Mosaic数据增强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68" y="6234684"/>
            <a:ext cx="3755136" cy="43281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98065" y="1246505"/>
            <a:ext cx="7595235" cy="48037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f08a0a84-1e84-43bf-b629-e2ef4f6fd77e"/>
  <p:tag name="COMMONDATA" val="eyJoZGlkIjoiOGVlODUxOWFmZDhmYTBjMjRhZTRlZTk1YzlmOTk3YW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自定义</PresentationFormat>
  <Paragraphs>25</Paragraphs>
  <Slides>11</Slides>
  <Notes>11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Student</cp:lastModifiedBy>
  <cp:revision>762</cp:revision>
  <dcterms:created xsi:type="dcterms:W3CDTF">2018-08-28T02:44:00Z</dcterms:created>
  <dcterms:modified xsi:type="dcterms:W3CDTF">2023-07-24T08:58:22Z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F6FB5F699F9544D58905073BF664CBF9</vt:lpwstr>
  </property>
</Properties>
</file>

<file path=docProps/thumbnail.jpeg>
</file>